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81" r:id="rId8"/>
    <p:sldId id="282" r:id="rId9"/>
    <p:sldId id="266" r:id="rId10"/>
    <p:sldId id="283" r:id="rId11"/>
    <p:sldId id="284" r:id="rId12"/>
    <p:sldId id="285" r:id="rId13"/>
    <p:sldId id="271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5C9CB9-C29A-4D7D-A0E6-52AB3D968D78}" v="19" dt="2024-06-26T20:07:54.5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0655" autoAdjust="0"/>
  </p:normalViewPr>
  <p:slideViewPr>
    <p:cSldViewPr snapToGrid="0">
      <p:cViewPr varScale="1">
        <p:scale>
          <a:sx n="146" d="100"/>
          <a:sy n="146" d="100"/>
        </p:scale>
        <p:origin x="792" y="80"/>
      </p:cViewPr>
      <p:guideLst/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29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t, Coria" userId="710502db-8917-4248-a2c6-7616a21e007c" providerId="ADAL" clId="{0D5C9CB9-C29A-4D7D-A0E6-52AB3D968D78}"/>
    <pc:docChg chg="undo custSel addSld delSld modSld">
      <pc:chgData name="Kent, Coria" userId="710502db-8917-4248-a2c6-7616a21e007c" providerId="ADAL" clId="{0D5C9CB9-C29A-4D7D-A0E6-52AB3D968D78}" dt="2024-06-26T20:10:13.591" v="2679" actId="1076"/>
      <pc:docMkLst>
        <pc:docMk/>
      </pc:docMkLst>
      <pc:sldChg chg="addSp modSp mod">
        <pc:chgData name="Kent, Coria" userId="710502db-8917-4248-a2c6-7616a21e007c" providerId="ADAL" clId="{0D5C9CB9-C29A-4D7D-A0E6-52AB3D968D78}" dt="2024-06-26T20:04:39.295" v="2614" actId="1076"/>
        <pc:sldMkLst>
          <pc:docMk/>
          <pc:sldMk cId="2586058810" sldId="256"/>
        </pc:sldMkLst>
        <pc:picChg chg="add mod">
          <ac:chgData name="Kent, Coria" userId="710502db-8917-4248-a2c6-7616a21e007c" providerId="ADAL" clId="{0D5C9CB9-C29A-4D7D-A0E6-52AB3D968D78}" dt="2024-06-26T20:04:39.295" v="2614" actId="1076"/>
          <ac:picMkLst>
            <pc:docMk/>
            <pc:sldMk cId="2586058810" sldId="256"/>
            <ac:picMk id="4" creationId="{46DA75CE-6F2C-E329-9CE9-FC37EA0CF6A5}"/>
          </ac:picMkLst>
        </pc:picChg>
      </pc:sldChg>
      <pc:sldChg chg="addSp modSp mod">
        <pc:chgData name="Kent, Coria" userId="710502db-8917-4248-a2c6-7616a21e007c" providerId="ADAL" clId="{0D5C9CB9-C29A-4D7D-A0E6-52AB3D968D78}" dt="2024-06-26T20:10:13.591" v="2679" actId="1076"/>
        <pc:sldMkLst>
          <pc:docMk/>
          <pc:sldMk cId="1713219598" sldId="257"/>
        </pc:sldMkLst>
        <pc:spChg chg="mod">
          <ac:chgData name="Kent, Coria" userId="710502db-8917-4248-a2c6-7616a21e007c" providerId="ADAL" clId="{0D5C9CB9-C29A-4D7D-A0E6-52AB3D968D78}" dt="2024-06-26T20:10:02.960" v="2678" actId="208"/>
          <ac:spMkLst>
            <pc:docMk/>
            <pc:sldMk cId="1713219598" sldId="257"/>
            <ac:spMk id="2" creationId="{1BEF5859-10C9-4588-9727-B9362E26C29D}"/>
          </ac:spMkLst>
        </pc:spChg>
        <pc:spChg chg="mod">
          <ac:chgData name="Kent, Coria" userId="710502db-8917-4248-a2c6-7616a21e007c" providerId="ADAL" clId="{0D5C9CB9-C29A-4D7D-A0E6-52AB3D968D78}" dt="2024-06-26T20:10:13.591" v="2679" actId="1076"/>
          <ac:spMkLst>
            <pc:docMk/>
            <pc:sldMk cId="1713219598" sldId="257"/>
            <ac:spMk id="3" creationId="{5671D7E5-EF66-4BCD-8DAA-E9061157F0BE}"/>
          </ac:spMkLst>
        </pc:spChg>
        <pc:picChg chg="add mod">
          <ac:chgData name="Kent, Coria" userId="710502db-8917-4248-a2c6-7616a21e007c" providerId="ADAL" clId="{0D5C9CB9-C29A-4D7D-A0E6-52AB3D968D78}" dt="2024-06-26T20:09:25.751" v="2669" actId="14100"/>
          <ac:picMkLst>
            <pc:docMk/>
            <pc:sldMk cId="1713219598" sldId="257"/>
            <ac:picMk id="6" creationId="{BE4575ED-CC85-9A1D-5C5E-EB173559FAD2}"/>
          </ac:picMkLst>
        </pc:picChg>
      </pc:sldChg>
      <pc:sldChg chg="addSp delSp modSp mod">
        <pc:chgData name="Kent, Coria" userId="710502db-8917-4248-a2c6-7616a21e007c" providerId="ADAL" clId="{0D5C9CB9-C29A-4D7D-A0E6-52AB3D968D78}" dt="2024-06-26T20:06:26.500" v="2633" actId="478"/>
        <pc:sldMkLst>
          <pc:docMk/>
          <pc:sldMk cId="3571516367" sldId="258"/>
        </pc:sldMkLst>
        <pc:picChg chg="add del mod">
          <ac:chgData name="Kent, Coria" userId="710502db-8917-4248-a2c6-7616a21e007c" providerId="ADAL" clId="{0D5C9CB9-C29A-4D7D-A0E6-52AB3D968D78}" dt="2024-06-26T20:06:26.500" v="2633" actId="478"/>
          <ac:picMkLst>
            <pc:docMk/>
            <pc:sldMk cId="3571516367" sldId="258"/>
            <ac:picMk id="4" creationId="{127B13E8-E771-AD44-C8E6-949A57580791}"/>
          </ac:picMkLst>
        </pc:picChg>
        <pc:picChg chg="add mod">
          <ac:chgData name="Kent, Coria" userId="710502db-8917-4248-a2c6-7616a21e007c" providerId="ADAL" clId="{0D5C9CB9-C29A-4D7D-A0E6-52AB3D968D78}" dt="2024-06-26T20:06:24.770" v="2632"/>
          <ac:picMkLst>
            <pc:docMk/>
            <pc:sldMk cId="3571516367" sldId="258"/>
            <ac:picMk id="5" creationId="{0E1BD546-A2AD-D942-F180-24D180E7FAB1}"/>
          </ac:picMkLst>
        </pc:picChg>
      </pc:sldChg>
      <pc:sldChg chg="addSp delSp modSp mod">
        <pc:chgData name="Kent, Coria" userId="710502db-8917-4248-a2c6-7616a21e007c" providerId="ADAL" clId="{0D5C9CB9-C29A-4D7D-A0E6-52AB3D968D78}" dt="2024-06-26T20:06:54.926" v="2642"/>
        <pc:sldMkLst>
          <pc:docMk/>
          <pc:sldMk cId="1742861620" sldId="266"/>
        </pc:sldMkLst>
        <pc:picChg chg="add del mod">
          <ac:chgData name="Kent, Coria" userId="710502db-8917-4248-a2c6-7616a21e007c" providerId="ADAL" clId="{0D5C9CB9-C29A-4D7D-A0E6-52AB3D968D78}" dt="2024-06-26T20:06:52.331" v="2641" actId="478"/>
          <ac:picMkLst>
            <pc:docMk/>
            <pc:sldMk cId="1742861620" sldId="266"/>
            <ac:picMk id="12" creationId="{8BF0B1C3-E611-CFF1-8026-DF35ABC3515A}"/>
          </ac:picMkLst>
        </pc:picChg>
        <pc:picChg chg="add mod">
          <ac:chgData name="Kent, Coria" userId="710502db-8917-4248-a2c6-7616a21e007c" providerId="ADAL" clId="{0D5C9CB9-C29A-4D7D-A0E6-52AB3D968D78}" dt="2024-06-26T20:06:54.926" v="2642"/>
          <ac:picMkLst>
            <pc:docMk/>
            <pc:sldMk cId="1742861620" sldId="266"/>
            <ac:picMk id="13" creationId="{2806E2A7-16B7-AF97-3AB6-A3BE599F8DA2}"/>
          </ac:picMkLst>
        </pc:picChg>
      </pc:sldChg>
      <pc:sldChg chg="addSp modSp mod modClrScheme chgLayout">
        <pc:chgData name="Kent, Coria" userId="710502db-8917-4248-a2c6-7616a21e007c" providerId="ADAL" clId="{0D5C9CB9-C29A-4D7D-A0E6-52AB3D968D78}" dt="2024-06-26T20:06:06.059" v="2627"/>
        <pc:sldMkLst>
          <pc:docMk/>
          <pc:sldMk cId="1969787568" sldId="271"/>
        </pc:sldMkLst>
        <pc:spChg chg="mod ord">
          <ac:chgData name="Kent, Coria" userId="710502db-8917-4248-a2c6-7616a21e007c" providerId="ADAL" clId="{0D5C9CB9-C29A-4D7D-A0E6-52AB3D968D78}" dt="2024-06-26T19:57:41.843" v="1755" actId="20577"/>
          <ac:spMkLst>
            <pc:docMk/>
            <pc:sldMk cId="1969787568" sldId="271"/>
            <ac:spMk id="2" creationId="{8BDF1EDE-5423-435C-B149-87AB1BC22B83}"/>
          </ac:spMkLst>
        </pc:spChg>
        <pc:spChg chg="mod ord">
          <ac:chgData name="Kent, Coria" userId="710502db-8917-4248-a2c6-7616a21e007c" providerId="ADAL" clId="{0D5C9CB9-C29A-4D7D-A0E6-52AB3D968D78}" dt="2024-06-26T20:00:01.155" v="2218" actId="12"/>
          <ac:spMkLst>
            <pc:docMk/>
            <pc:sldMk cId="1969787568" sldId="271"/>
            <ac:spMk id="3" creationId="{AF64C29E-DF30-4DC6-AB95-2016F9A703B6}"/>
          </ac:spMkLst>
        </pc:spChg>
        <pc:spChg chg="mod ord">
          <ac:chgData name="Kent, Coria" userId="710502db-8917-4248-a2c6-7616a21e007c" providerId="ADAL" clId="{0D5C9CB9-C29A-4D7D-A0E6-52AB3D968D78}" dt="2024-06-26T20:06:05.459" v="2626" actId="6549"/>
          <ac:spMkLst>
            <pc:docMk/>
            <pc:sldMk cId="1969787568" sldId="271"/>
            <ac:spMk id="6" creationId="{4C127D99-645F-4FCF-9573-FDFE2A344FA9}"/>
          </ac:spMkLst>
        </pc:spChg>
        <pc:picChg chg="add mod">
          <ac:chgData name="Kent, Coria" userId="710502db-8917-4248-a2c6-7616a21e007c" providerId="ADAL" clId="{0D5C9CB9-C29A-4D7D-A0E6-52AB3D968D78}" dt="2024-06-26T20:06:06.059" v="2627"/>
          <ac:picMkLst>
            <pc:docMk/>
            <pc:sldMk cId="1969787568" sldId="271"/>
            <ac:picMk id="4" creationId="{012C74AB-AFBB-6187-5A9A-DEB04E2846B8}"/>
          </ac:picMkLst>
        </pc:picChg>
      </pc:sldChg>
      <pc:sldChg chg="addSp delSp modSp mod">
        <pc:chgData name="Kent, Coria" userId="710502db-8917-4248-a2c6-7616a21e007c" providerId="ADAL" clId="{0D5C9CB9-C29A-4D7D-A0E6-52AB3D968D78}" dt="2024-06-26T20:06:37.419" v="2637" actId="478"/>
        <pc:sldMkLst>
          <pc:docMk/>
          <pc:sldMk cId="103458723" sldId="281"/>
        </pc:sldMkLst>
        <pc:spChg chg="mod">
          <ac:chgData name="Kent, Coria" userId="710502db-8917-4248-a2c6-7616a21e007c" providerId="ADAL" clId="{0D5C9CB9-C29A-4D7D-A0E6-52AB3D968D78}" dt="2024-06-26T20:06:35.135" v="2635" actId="20577"/>
          <ac:spMkLst>
            <pc:docMk/>
            <pc:sldMk cId="103458723" sldId="281"/>
            <ac:spMk id="8" creationId="{8F44A959-C2BB-9170-C99C-1A2EDB71B994}"/>
          </ac:spMkLst>
        </pc:spChg>
        <pc:picChg chg="add del mod">
          <ac:chgData name="Kent, Coria" userId="710502db-8917-4248-a2c6-7616a21e007c" providerId="ADAL" clId="{0D5C9CB9-C29A-4D7D-A0E6-52AB3D968D78}" dt="2024-06-26T20:06:37.419" v="2637" actId="478"/>
          <ac:picMkLst>
            <pc:docMk/>
            <pc:sldMk cId="103458723" sldId="281"/>
            <ac:picMk id="4" creationId="{A4C298A7-B219-801D-76B6-BC8EF64C6D70}"/>
          </ac:picMkLst>
        </pc:picChg>
        <pc:picChg chg="add mod">
          <ac:chgData name="Kent, Coria" userId="710502db-8917-4248-a2c6-7616a21e007c" providerId="ADAL" clId="{0D5C9CB9-C29A-4D7D-A0E6-52AB3D968D78}" dt="2024-06-26T20:06:35.434" v="2636"/>
          <ac:picMkLst>
            <pc:docMk/>
            <pc:sldMk cId="103458723" sldId="281"/>
            <ac:picMk id="5" creationId="{A958C979-44DB-F9AC-8CCE-99C660589AF1}"/>
          </ac:picMkLst>
        </pc:picChg>
      </pc:sldChg>
      <pc:sldChg chg="addSp delSp modSp mod">
        <pc:chgData name="Kent, Coria" userId="710502db-8917-4248-a2c6-7616a21e007c" providerId="ADAL" clId="{0D5C9CB9-C29A-4D7D-A0E6-52AB3D968D78}" dt="2024-06-26T20:06:47.303" v="2640" actId="478"/>
        <pc:sldMkLst>
          <pc:docMk/>
          <pc:sldMk cId="636929804" sldId="282"/>
        </pc:sldMkLst>
        <pc:picChg chg="add del mod">
          <ac:chgData name="Kent, Coria" userId="710502db-8917-4248-a2c6-7616a21e007c" providerId="ADAL" clId="{0D5C9CB9-C29A-4D7D-A0E6-52AB3D968D78}" dt="2024-06-26T20:06:47.303" v="2640" actId="478"/>
          <ac:picMkLst>
            <pc:docMk/>
            <pc:sldMk cId="636929804" sldId="282"/>
            <ac:picMk id="3" creationId="{42867348-A516-06A6-0B80-BE9213BAA20C}"/>
          </ac:picMkLst>
        </pc:picChg>
        <pc:picChg chg="add mod">
          <ac:chgData name="Kent, Coria" userId="710502db-8917-4248-a2c6-7616a21e007c" providerId="ADAL" clId="{0D5C9CB9-C29A-4D7D-A0E6-52AB3D968D78}" dt="2024-06-26T20:06:46.053" v="2639"/>
          <ac:picMkLst>
            <pc:docMk/>
            <pc:sldMk cId="636929804" sldId="282"/>
            <ac:picMk id="4" creationId="{9683B23A-E192-72D6-5BE3-8A420E15236A}"/>
          </ac:picMkLst>
        </pc:picChg>
      </pc:sldChg>
      <pc:sldChg chg="addSp delSp modSp mod chgLayout">
        <pc:chgData name="Kent, Coria" userId="710502db-8917-4248-a2c6-7616a21e007c" providerId="ADAL" clId="{0D5C9CB9-C29A-4D7D-A0E6-52AB3D968D78}" dt="2024-06-26T20:07:04.832" v="2644"/>
        <pc:sldMkLst>
          <pc:docMk/>
          <pc:sldMk cId="1658164610" sldId="283"/>
        </pc:sldMkLst>
        <pc:spChg chg="mod ord">
          <ac:chgData name="Kent, Coria" userId="710502db-8917-4248-a2c6-7616a21e007c" providerId="ADAL" clId="{0D5C9CB9-C29A-4D7D-A0E6-52AB3D968D78}" dt="2024-06-26T19:30:20.277" v="65" actId="20577"/>
          <ac:spMkLst>
            <pc:docMk/>
            <pc:sldMk cId="1658164610" sldId="283"/>
            <ac:spMk id="3" creationId="{4321055C-5E33-5D21-2A6E-21827FA88ED3}"/>
          </ac:spMkLst>
        </pc:spChg>
        <pc:spChg chg="mod ord">
          <ac:chgData name="Kent, Coria" userId="710502db-8917-4248-a2c6-7616a21e007c" providerId="ADAL" clId="{0D5C9CB9-C29A-4D7D-A0E6-52AB3D968D78}" dt="2024-06-26T19:29:49.816" v="1" actId="700"/>
          <ac:spMkLst>
            <pc:docMk/>
            <pc:sldMk cId="1658164610" sldId="283"/>
            <ac:spMk id="5" creationId="{E74B0ADB-527F-A58C-9372-D8502ED6F918}"/>
          </ac:spMkLst>
        </pc:spChg>
        <pc:spChg chg="mod ord">
          <ac:chgData name="Kent, Coria" userId="710502db-8917-4248-a2c6-7616a21e007c" providerId="ADAL" clId="{0D5C9CB9-C29A-4D7D-A0E6-52AB3D968D78}" dt="2024-06-26T19:33:45.791" v="664" actId="12"/>
          <ac:spMkLst>
            <pc:docMk/>
            <pc:sldMk cId="1658164610" sldId="283"/>
            <ac:spMk id="6" creationId="{B587B122-1579-FDB8-443B-F05E622163C3}"/>
          </ac:spMkLst>
        </pc:spChg>
        <pc:graphicFrameChg chg="del mod ord">
          <ac:chgData name="Kent, Coria" userId="710502db-8917-4248-a2c6-7616a21e007c" providerId="ADAL" clId="{0D5C9CB9-C29A-4D7D-A0E6-52AB3D968D78}" dt="2024-06-26T19:29:58.284" v="3" actId="21"/>
          <ac:graphicFrameMkLst>
            <pc:docMk/>
            <pc:sldMk cId="1658164610" sldId="283"/>
            <ac:graphicFrameMk id="10" creationId="{98ED67AF-B48B-F5F8-E2FD-1C98C42C4D54}"/>
          </ac:graphicFrameMkLst>
        </pc:graphicFrameChg>
        <pc:picChg chg="add del mod">
          <ac:chgData name="Kent, Coria" userId="710502db-8917-4248-a2c6-7616a21e007c" providerId="ADAL" clId="{0D5C9CB9-C29A-4D7D-A0E6-52AB3D968D78}" dt="2024-06-26T20:07:01.622" v="2643" actId="478"/>
          <ac:picMkLst>
            <pc:docMk/>
            <pc:sldMk cId="1658164610" sldId="283"/>
            <ac:picMk id="2" creationId="{85F6C36A-DDC3-C89F-2CFB-2DF16429784F}"/>
          </ac:picMkLst>
        </pc:picChg>
        <pc:picChg chg="add mod">
          <ac:chgData name="Kent, Coria" userId="710502db-8917-4248-a2c6-7616a21e007c" providerId="ADAL" clId="{0D5C9CB9-C29A-4D7D-A0E6-52AB3D968D78}" dt="2024-06-26T20:07:04.832" v="2644"/>
          <ac:picMkLst>
            <pc:docMk/>
            <pc:sldMk cId="1658164610" sldId="283"/>
            <ac:picMk id="4" creationId="{E950A9D6-8298-7B21-F595-09EE0985B5FA}"/>
          </ac:picMkLst>
        </pc:picChg>
      </pc:sldChg>
      <pc:sldChg chg="addSp delSp modSp mod modClrScheme chgLayout">
        <pc:chgData name="Kent, Coria" userId="710502db-8917-4248-a2c6-7616a21e007c" providerId="ADAL" clId="{0D5C9CB9-C29A-4D7D-A0E6-52AB3D968D78}" dt="2024-06-26T20:07:15.557" v="2646"/>
        <pc:sldMkLst>
          <pc:docMk/>
          <pc:sldMk cId="2403577982" sldId="284"/>
        </pc:sldMkLst>
        <pc:spChg chg="del mod ord">
          <ac:chgData name="Kent, Coria" userId="710502db-8917-4248-a2c6-7616a21e007c" providerId="ADAL" clId="{0D5C9CB9-C29A-4D7D-A0E6-52AB3D968D78}" dt="2024-06-26T19:39:00.521" v="866" actId="21"/>
          <ac:spMkLst>
            <pc:docMk/>
            <pc:sldMk cId="2403577982" sldId="284"/>
            <ac:spMk id="6" creationId="{D2E1CF79-4FDC-8CAF-CC16-E309A2C49758}"/>
          </ac:spMkLst>
        </pc:spChg>
        <pc:spChg chg="mod ord">
          <ac:chgData name="Kent, Coria" userId="710502db-8917-4248-a2c6-7616a21e007c" providerId="ADAL" clId="{0D5C9CB9-C29A-4D7D-A0E6-52AB3D968D78}" dt="2024-06-26T19:38:47.620" v="862" actId="700"/>
          <ac:spMkLst>
            <pc:docMk/>
            <pc:sldMk cId="2403577982" sldId="284"/>
            <ac:spMk id="9" creationId="{C396FFDC-ADE8-4009-A466-A81787258E88}"/>
          </ac:spMkLst>
        </pc:spChg>
        <pc:spChg chg="mod ord">
          <ac:chgData name="Kent, Coria" userId="710502db-8917-4248-a2c6-7616a21e007c" providerId="ADAL" clId="{0D5C9CB9-C29A-4D7D-A0E6-52AB3D968D78}" dt="2024-06-26T19:39:24.416" v="886" actId="20577"/>
          <ac:spMkLst>
            <pc:docMk/>
            <pc:sldMk cId="2403577982" sldId="284"/>
            <ac:spMk id="17" creationId="{09140014-73D5-419B-8867-972BB18D52D4}"/>
          </ac:spMkLst>
        </pc:spChg>
        <pc:spChg chg="mod ord">
          <ac:chgData name="Kent, Coria" userId="710502db-8917-4248-a2c6-7616a21e007c" providerId="ADAL" clId="{0D5C9CB9-C29A-4D7D-A0E6-52AB3D968D78}" dt="2024-06-26T19:42:56.653" v="1252" actId="20577"/>
          <ac:spMkLst>
            <pc:docMk/>
            <pc:sldMk cId="2403577982" sldId="284"/>
            <ac:spMk id="20" creationId="{33D8731E-4977-402E-8BFD-895B4D0544CC}"/>
          </ac:spMkLst>
        </pc:spChg>
        <pc:spChg chg="del mod ord">
          <ac:chgData name="Kent, Coria" userId="710502db-8917-4248-a2c6-7616a21e007c" providerId="ADAL" clId="{0D5C9CB9-C29A-4D7D-A0E6-52AB3D968D78}" dt="2024-06-26T19:39:09.414" v="869" actId="21"/>
          <ac:spMkLst>
            <pc:docMk/>
            <pc:sldMk cId="2403577982" sldId="284"/>
            <ac:spMk id="34" creationId="{AE07A905-8B37-D13F-25D3-1D3BCDB86B0B}"/>
          </ac:spMkLst>
        </pc:spChg>
        <pc:spChg chg="del mod ord">
          <ac:chgData name="Kent, Coria" userId="710502db-8917-4248-a2c6-7616a21e007c" providerId="ADAL" clId="{0D5C9CB9-C29A-4D7D-A0E6-52AB3D968D78}" dt="2024-06-26T19:39:12.825" v="870" actId="21"/>
          <ac:spMkLst>
            <pc:docMk/>
            <pc:sldMk cId="2403577982" sldId="284"/>
            <ac:spMk id="35" creationId="{4E9A764F-6B65-050E-E561-82F77339D164}"/>
          </ac:spMkLst>
        </pc:spChg>
        <pc:picChg chg="add del mod">
          <ac:chgData name="Kent, Coria" userId="710502db-8917-4248-a2c6-7616a21e007c" providerId="ADAL" clId="{0D5C9CB9-C29A-4D7D-A0E6-52AB3D968D78}" dt="2024-06-26T20:07:10.608" v="2645" actId="478"/>
          <ac:picMkLst>
            <pc:docMk/>
            <pc:sldMk cId="2403577982" sldId="284"/>
            <ac:picMk id="2" creationId="{BB9A1114-6E21-0FB4-542F-7031921E0ABA}"/>
          </ac:picMkLst>
        </pc:picChg>
        <pc:picChg chg="add mod">
          <ac:chgData name="Kent, Coria" userId="710502db-8917-4248-a2c6-7616a21e007c" providerId="ADAL" clId="{0D5C9CB9-C29A-4D7D-A0E6-52AB3D968D78}" dt="2024-06-26T20:07:15.557" v="2646"/>
          <ac:picMkLst>
            <pc:docMk/>
            <pc:sldMk cId="2403577982" sldId="284"/>
            <ac:picMk id="3" creationId="{70A26628-349B-7837-42C4-152D8ED3AABE}"/>
          </ac:picMkLst>
        </pc:picChg>
      </pc:sldChg>
      <pc:sldChg chg="addSp delSp modSp mod chgLayout">
        <pc:chgData name="Kent, Coria" userId="710502db-8917-4248-a2c6-7616a21e007c" providerId="ADAL" clId="{0D5C9CB9-C29A-4D7D-A0E6-52AB3D968D78}" dt="2024-06-26T20:07:23.429" v="2648"/>
        <pc:sldMkLst>
          <pc:docMk/>
          <pc:sldMk cId="2791821786" sldId="285"/>
        </pc:sldMkLst>
        <pc:spChg chg="add mod">
          <ac:chgData name="Kent, Coria" userId="710502db-8917-4248-a2c6-7616a21e007c" providerId="ADAL" clId="{0D5C9CB9-C29A-4D7D-A0E6-52AB3D968D78}" dt="2024-06-26T19:56:58.484" v="1717" actId="20577"/>
          <ac:spMkLst>
            <pc:docMk/>
            <pc:sldMk cId="2791821786" sldId="285"/>
            <ac:spMk id="3" creationId="{DFE7E601-F1CF-BE82-11F0-B85EA643C88F}"/>
          </ac:spMkLst>
        </pc:spChg>
        <pc:spChg chg="mod ord">
          <ac:chgData name="Kent, Coria" userId="710502db-8917-4248-a2c6-7616a21e007c" providerId="ADAL" clId="{0D5C9CB9-C29A-4D7D-A0E6-52AB3D968D78}" dt="2024-06-26T20:05:55.867" v="2624" actId="20577"/>
          <ac:spMkLst>
            <pc:docMk/>
            <pc:sldMk cId="2791821786" sldId="285"/>
            <ac:spMk id="5" creationId="{4832B776-E386-1CF9-CC8F-2D2FF3EA7066}"/>
          </ac:spMkLst>
        </pc:spChg>
        <pc:spChg chg="mod ord">
          <ac:chgData name="Kent, Coria" userId="710502db-8917-4248-a2c6-7616a21e007c" providerId="ADAL" clId="{0D5C9CB9-C29A-4D7D-A0E6-52AB3D968D78}" dt="2024-06-26T19:43:58.881" v="1281" actId="20577"/>
          <ac:spMkLst>
            <pc:docMk/>
            <pc:sldMk cId="2791821786" sldId="285"/>
            <ac:spMk id="8" creationId="{3E5FEE2D-79E5-4C1D-8BF7-EE619CA7039A}"/>
          </ac:spMkLst>
        </pc:spChg>
        <pc:graphicFrameChg chg="del mod ord modGraphic">
          <ac:chgData name="Kent, Coria" userId="710502db-8917-4248-a2c6-7616a21e007c" providerId="ADAL" clId="{0D5C9CB9-C29A-4D7D-A0E6-52AB3D968D78}" dt="2024-06-26T19:44:04.971" v="1282" actId="21"/>
          <ac:graphicFrameMkLst>
            <pc:docMk/>
            <pc:sldMk cId="2791821786" sldId="285"/>
            <ac:graphicFrameMk id="13" creationId="{4A94C7BE-6E60-66F0-EFD4-2F452B0D743A}"/>
          </ac:graphicFrameMkLst>
        </pc:graphicFrameChg>
        <pc:picChg chg="add del mod">
          <ac:chgData name="Kent, Coria" userId="710502db-8917-4248-a2c6-7616a21e007c" providerId="ADAL" clId="{0D5C9CB9-C29A-4D7D-A0E6-52AB3D968D78}" dt="2024-06-26T20:07:21.463" v="2647" actId="478"/>
          <ac:picMkLst>
            <pc:docMk/>
            <pc:sldMk cId="2791821786" sldId="285"/>
            <ac:picMk id="4" creationId="{EB151AAF-6517-26E7-0C99-A28FEB5E65DC}"/>
          </ac:picMkLst>
        </pc:picChg>
        <pc:picChg chg="add mod">
          <ac:chgData name="Kent, Coria" userId="710502db-8917-4248-a2c6-7616a21e007c" providerId="ADAL" clId="{0D5C9CB9-C29A-4D7D-A0E6-52AB3D968D78}" dt="2024-06-26T20:07:23.429" v="2648"/>
          <ac:picMkLst>
            <pc:docMk/>
            <pc:sldMk cId="2791821786" sldId="285"/>
            <ac:picMk id="6" creationId="{A861491B-0A9F-6BCE-4D86-6B33B05F7C51}"/>
          </ac:picMkLst>
        </pc:picChg>
      </pc:sldChg>
      <pc:sldChg chg="addSp delSp modSp new del mod modClrScheme chgLayout">
        <pc:chgData name="Kent, Coria" userId="710502db-8917-4248-a2c6-7616a21e007c" providerId="ADAL" clId="{0D5C9CB9-C29A-4D7D-A0E6-52AB3D968D78}" dt="2024-06-26T19:38:21.279" v="861" actId="47"/>
        <pc:sldMkLst>
          <pc:docMk/>
          <pc:sldMk cId="959823010" sldId="286"/>
        </pc:sldMkLst>
        <pc:spChg chg="mod ord">
          <ac:chgData name="Kent, Coria" userId="710502db-8917-4248-a2c6-7616a21e007c" providerId="ADAL" clId="{0D5C9CB9-C29A-4D7D-A0E6-52AB3D968D78}" dt="2024-06-26T19:36:54.345" v="717" actId="700"/>
          <ac:spMkLst>
            <pc:docMk/>
            <pc:sldMk cId="959823010" sldId="286"/>
            <ac:spMk id="2" creationId="{B2D65890-490D-E03B-6EAA-85215E6EBA71}"/>
          </ac:spMkLst>
        </pc:spChg>
        <pc:spChg chg="del mod ord">
          <ac:chgData name="Kent, Coria" userId="710502db-8917-4248-a2c6-7616a21e007c" providerId="ADAL" clId="{0D5C9CB9-C29A-4D7D-A0E6-52AB3D968D78}" dt="2024-06-26T19:36:54.345" v="717" actId="700"/>
          <ac:spMkLst>
            <pc:docMk/>
            <pc:sldMk cId="959823010" sldId="286"/>
            <ac:spMk id="3" creationId="{35A51EF0-3848-B1EE-92B0-755E9DA39F71}"/>
          </ac:spMkLst>
        </pc:spChg>
        <pc:spChg chg="mod ord">
          <ac:chgData name="Kent, Coria" userId="710502db-8917-4248-a2c6-7616a21e007c" providerId="ADAL" clId="{0D5C9CB9-C29A-4D7D-A0E6-52AB3D968D78}" dt="2024-06-26T19:36:54.345" v="717" actId="700"/>
          <ac:spMkLst>
            <pc:docMk/>
            <pc:sldMk cId="959823010" sldId="286"/>
            <ac:spMk id="4" creationId="{DA7A13E1-3B60-A0DE-6D0C-0AC95D974B22}"/>
          </ac:spMkLst>
        </pc:spChg>
        <pc:spChg chg="add del mod ord">
          <ac:chgData name="Kent, Coria" userId="710502db-8917-4248-a2c6-7616a21e007c" providerId="ADAL" clId="{0D5C9CB9-C29A-4D7D-A0E6-52AB3D968D78}" dt="2024-06-26T19:36:59.381" v="718" actId="21"/>
          <ac:spMkLst>
            <pc:docMk/>
            <pc:sldMk cId="959823010" sldId="286"/>
            <ac:spMk id="5" creationId="{478613F3-4903-C9A4-03A7-DC2DE05D047B}"/>
          </ac:spMkLst>
        </pc:spChg>
        <pc:spChg chg="add del mod ord">
          <ac:chgData name="Kent, Coria" userId="710502db-8917-4248-a2c6-7616a21e007c" providerId="ADAL" clId="{0D5C9CB9-C29A-4D7D-A0E6-52AB3D968D78}" dt="2024-06-26T19:37:02.120" v="719" actId="21"/>
          <ac:spMkLst>
            <pc:docMk/>
            <pc:sldMk cId="959823010" sldId="286"/>
            <ac:spMk id="6" creationId="{0FDD9058-7E8C-CD01-CEE6-649FC48711EA}"/>
          </ac:spMkLst>
        </pc:spChg>
        <pc:spChg chg="add mod ord">
          <ac:chgData name="Kent, Coria" userId="710502db-8917-4248-a2c6-7616a21e007c" providerId="ADAL" clId="{0D5C9CB9-C29A-4D7D-A0E6-52AB3D968D78}" dt="2024-06-26T19:36:54.345" v="717" actId="700"/>
          <ac:spMkLst>
            <pc:docMk/>
            <pc:sldMk cId="959823010" sldId="286"/>
            <ac:spMk id="7" creationId="{7BD4602A-BF93-7714-DD4B-A40B281B1757}"/>
          </ac:spMkLst>
        </pc:spChg>
        <pc:spChg chg="add mod ord">
          <ac:chgData name="Kent, Coria" userId="710502db-8917-4248-a2c6-7616a21e007c" providerId="ADAL" clId="{0D5C9CB9-C29A-4D7D-A0E6-52AB3D968D78}" dt="2024-06-26T19:38:05.163" v="860" actId="20577"/>
          <ac:spMkLst>
            <pc:docMk/>
            <pc:sldMk cId="959823010" sldId="286"/>
            <ac:spMk id="8" creationId="{CA704142-4FEE-B78B-43AF-279AD3F5864A}"/>
          </ac:spMkLst>
        </pc:spChg>
      </pc:sldChg>
      <pc:sldChg chg="addSp modSp new mod">
        <pc:chgData name="Kent, Coria" userId="710502db-8917-4248-a2c6-7616a21e007c" providerId="ADAL" clId="{0D5C9CB9-C29A-4D7D-A0E6-52AB3D968D78}" dt="2024-06-26T20:06:11.275" v="2628"/>
        <pc:sldMkLst>
          <pc:docMk/>
          <pc:sldMk cId="1865246920" sldId="286"/>
        </pc:sldMkLst>
        <pc:spChg chg="mod">
          <ac:chgData name="Kent, Coria" userId="710502db-8917-4248-a2c6-7616a21e007c" providerId="ADAL" clId="{0D5C9CB9-C29A-4D7D-A0E6-52AB3D968D78}" dt="2024-06-26T20:00:52.685" v="2247" actId="20577"/>
          <ac:spMkLst>
            <pc:docMk/>
            <pc:sldMk cId="1865246920" sldId="286"/>
            <ac:spMk id="2" creationId="{3DA4C89C-2240-048E-EFE1-722B11DDC5DE}"/>
          </ac:spMkLst>
        </pc:spChg>
        <pc:spChg chg="mod">
          <ac:chgData name="Kent, Coria" userId="710502db-8917-4248-a2c6-7616a21e007c" providerId="ADAL" clId="{0D5C9CB9-C29A-4D7D-A0E6-52AB3D968D78}" dt="2024-06-26T20:03:05.223" v="2607" actId="12"/>
          <ac:spMkLst>
            <pc:docMk/>
            <pc:sldMk cId="1865246920" sldId="286"/>
            <ac:spMk id="3" creationId="{EACBD1E7-B3CE-BA5E-3327-DC2C5683DBDD}"/>
          </ac:spMkLst>
        </pc:spChg>
        <pc:picChg chg="add mod">
          <ac:chgData name="Kent, Coria" userId="710502db-8917-4248-a2c6-7616a21e007c" providerId="ADAL" clId="{0D5C9CB9-C29A-4D7D-A0E6-52AB3D968D78}" dt="2024-06-26T20:06:11.275" v="2628"/>
          <ac:picMkLst>
            <pc:docMk/>
            <pc:sldMk cId="1865246920" sldId="286"/>
            <ac:picMk id="5" creationId="{C6815978-03A5-0ADA-D91C-B96120F76A2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6/26/2024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6/26/2024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28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83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38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954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26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9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83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986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465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1918" y="3329790"/>
            <a:ext cx="4941771" cy="3200400"/>
          </a:xfrm>
        </p:spPr>
        <p:txBody>
          <a:bodyPr anchor="ctr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895350"/>
            <a:ext cx="3247662" cy="1917700"/>
          </a:xfrm>
        </p:spPr>
        <p:txBody>
          <a:bodyPr>
            <a:normAutofit/>
          </a:bodyPr>
          <a:lstStyle>
            <a:lvl1pPr algn="l">
              <a:defRPr lang="en-US" sz="24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14C3057-3BCC-F9A2-98D8-17DDB36F1823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38200" y="2813049"/>
            <a:ext cx="3247662" cy="3238499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216396" y="895927"/>
            <a:ext cx="7137404" cy="511588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F91997C-538B-C8B9-14D7-31A1932F6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1615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777EF4-982E-9337-7E82-31DC723C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4303BA-AFB6-0E22-486F-785994E3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327564" cy="1505528"/>
            <a:chOff x="0" y="0"/>
            <a:chExt cx="2238376" cy="310515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66E3A08-02EB-7B54-5089-E7A7F19FD725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14F9BE5-00B2-ADDF-771C-AB098B36C82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081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37192"/>
            <a:ext cx="5655197" cy="1997867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2705177"/>
            <a:ext cx="5733772" cy="448990"/>
          </a:xfrm>
        </p:spPr>
        <p:txBody>
          <a:bodyPr anchor="ctr">
            <a:no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199" y="3154166"/>
            <a:ext cx="5733773" cy="3032733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887108" y="2705177"/>
            <a:ext cx="3943627" cy="448989"/>
          </a:xfrm>
        </p:spPr>
        <p:txBody>
          <a:bodyPr anchor="ctr">
            <a:no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120DFF5-B64A-9744-4500-1D7BBA19BF1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887107" y="3164867"/>
            <a:ext cx="3943627" cy="3032733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3986" y="6356350"/>
            <a:ext cx="4114800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0588715-35AD-8BE1-A5FC-E28BDD385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645" t="319" r="28732" b="73496"/>
          <a:stretch/>
        </p:blipFill>
        <p:spPr>
          <a:xfrm rot="10800000" flipH="1">
            <a:off x="6308436" y="-11"/>
            <a:ext cx="5883564" cy="236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44E9C70-0200-3C21-7766-CB9EA5FBF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5E4B16-2071-DEE9-BE53-F35AFBEFCA5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CB2B071-0355-D550-18A8-9D515CA1698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3550"/>
            <a:ext cx="10515600" cy="1325563"/>
          </a:xfrm>
        </p:spPr>
        <p:txBody>
          <a:bodyPr anchor="b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570963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B554B2-4C33-2975-9F27-94B8AE71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03C6776-E983-2BA3-1054-75996FE0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850181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8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4179570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4229100" y="0"/>
            <a:ext cx="79629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500" y="2674013"/>
            <a:ext cx="2895600" cy="3269589"/>
          </a:xfrm>
        </p:spPr>
        <p:txBody>
          <a:bodyPr>
            <a:normAutofit/>
          </a:bodyPr>
          <a:lstStyle>
            <a:lvl1pPr marL="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018"/>
            <a:ext cx="4179570" cy="3377354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96E214-6A61-C8A7-B1DB-C8C260C13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557818" cy="6858000"/>
            <a:chOff x="0" y="0"/>
            <a:chExt cx="4762501" cy="518636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18BC1BC-99D6-D9F4-19F9-AAE722E2AE61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816F797-248B-2C75-29B9-DB65A809D47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250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680"/>
            <a:ext cx="4179570" cy="337669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8E94DD-0F7B-3F92-58EA-5F06D557B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90667" y="0"/>
            <a:ext cx="1126278" cy="25122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9F5397-34DB-BC88-ADF5-AA470A06F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5080"/>
            <a:ext cx="6576291" cy="6872605"/>
          </a:xfrm>
          <a:custGeom>
            <a:avLst/>
            <a:gdLst>
              <a:gd name="connsiteX0" fmla="*/ 0 w 6576291"/>
              <a:gd name="connsiteY0" fmla="*/ 0 h 6867525"/>
              <a:gd name="connsiteX1" fmla="*/ 6576291 w 6576291"/>
              <a:gd name="connsiteY1" fmla="*/ 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044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  <a:gd name="connsiteX0" fmla="*/ 0 w 6576291"/>
              <a:gd name="connsiteY0" fmla="*/ 0 h 6867525"/>
              <a:gd name="connsiteX1" fmla="*/ 3624811 w 6576291"/>
              <a:gd name="connsiteY1" fmla="*/ 1016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298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6291" h="6872605">
                <a:moveTo>
                  <a:pt x="0" y="5080"/>
                </a:moveTo>
                <a:lnTo>
                  <a:pt x="3629891" y="0"/>
                </a:lnTo>
                <a:lnTo>
                  <a:pt x="6576291" y="6872605"/>
                </a:lnTo>
                <a:lnTo>
                  <a:pt x="0" y="6872605"/>
                </a:lnTo>
                <a:lnTo>
                  <a:pt x="0" y="5080"/>
                </a:lnTo>
                <a:close/>
              </a:path>
            </a:pathLst>
          </a:custGeom>
        </p:spPr>
        <p:txBody>
          <a:bodyPr lIns="182880" tIns="182880" bIns="9144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1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2318" y="268360"/>
            <a:ext cx="7288282" cy="2121177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EAC9D25F-5B3D-F5B2-5D02-C6BC6AA8987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322388" y="2763078"/>
            <a:ext cx="7288212" cy="34070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1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E16CF1-2502-F2F0-2C27-2DD797903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096374" y="-25401"/>
            <a:ext cx="3095625" cy="6883401"/>
            <a:chOff x="9096375" y="-25401"/>
            <a:chExt cx="3095625" cy="688340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22A6FB-333C-65AE-23D8-08BCEA174D43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62BB247-4598-A983-DEBF-6F042C1DB0B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381744" y="-25401"/>
              <a:ext cx="2810256" cy="6883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E84FEE-D475-A71D-7996-5925602EC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-1" y="-25403"/>
            <a:ext cx="1210573" cy="2048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459776D-4049-CB00-C321-0627C169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DE114AF-34C6-A062-7340-858BC27D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06400"/>
            <a:ext cx="4179570" cy="345797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E045004-3604-59DC-13E0-7A0B2DF78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2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955F7B05-9431-1FBA-415D-6CF2DF562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093633" cy="3912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68961"/>
            <a:ext cx="8420100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97255"/>
            <a:ext cx="3924300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FF22E3-5928-787E-B062-FA18127D3BD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2933700" y="3251596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97255"/>
            <a:ext cx="3943627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78E4D0B-96F1-45F3-6B2A-5FA31A37257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410173" y="3251595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F41582C-9AD2-F126-40F3-D43E77D15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926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41F76B1-7BEF-7A88-1394-1164BFF0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558801"/>
            <a:ext cx="9953308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217F83-0BDB-C70B-29FE-2651DE191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29817" y="0"/>
            <a:ext cx="7762183" cy="2754814"/>
            <a:chOff x="7334250" y="0"/>
            <a:chExt cx="4857750" cy="172402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C62368-3F79-C078-7086-B23D2F5A09F8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9BDD71-BF2E-BDB0-A625-D8371AEA1C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3354B96-CD25-BE1C-8CA2-3825F820B75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2960877"/>
            <a:ext cx="2722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DD81865-54C7-7674-4B2E-041D05C1D14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341120" y="3392035"/>
            <a:ext cx="2722880" cy="2907164"/>
          </a:xfrm>
        </p:spPr>
        <p:txBody>
          <a:bodyPr tIns="0">
            <a:normAutofit/>
          </a:bodyPr>
          <a:lstStyle>
            <a:lvl1pPr marL="283464" indent="-283464">
              <a:lnSpc>
                <a:spcPct val="100000"/>
              </a:lnSpc>
              <a:buFont typeface="+mj-lt"/>
              <a:buAutoNum type="arabicPeriod"/>
              <a:defRPr sz="1800" b="0" spc="50" baseline="0"/>
            </a:lvl1pPr>
            <a:lvl2pPr marL="566928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eriod"/>
              <a:defRPr sz="1800" spc="50" baseline="0"/>
            </a:lvl2pPr>
            <a:lvl3pPr marL="850392" indent="-3429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  <a:defRPr sz="1800" spc="50" baseline="0"/>
            </a:lvl3pPr>
            <a:lvl4pPr marL="1042416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  <a:defRPr sz="1800" spc="50" baseline="0"/>
            </a:lvl4pPr>
            <a:lvl5pPr marL="1074420" indent="-400050">
              <a:lnSpc>
                <a:spcPct val="100000"/>
              </a:lnSpc>
              <a:spcBef>
                <a:spcPts val="1000"/>
              </a:spcBef>
              <a:buFont typeface="+mj-lt"/>
              <a:buAutoNum type="romanLcPeriod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F39BA57-7F1C-623F-BC7F-B689C5AC33E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4881" y="2960877"/>
            <a:ext cx="5516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4BF07A4-5A33-0B3C-A378-AB2435F1D5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54881" y="3324859"/>
            <a:ext cx="5506720" cy="3031489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63DC63A6-41FE-6C2D-9A53-0AE4A6DBF3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B5130EC-B05B-5489-FBEC-DBEB6D1E737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2CC92D-F90A-CB67-4860-D6939AC29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094182" y="0"/>
            <a:ext cx="1745673" cy="38977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4" y="1671639"/>
            <a:ext cx="5884027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C376638-5C5B-8E5B-0C26-8F63B98EA4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</p:spPr>
        <p:txBody>
          <a:bodyPr lIns="274320" tIns="91440" bIns="9144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4569D00-2037-2A8D-943B-22FAC1C0B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5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967A9D-0B53-4F3F-0872-495C23A33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43B0E9A-A777-8745-6A36-0A79CB5E036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453725" y="3660774"/>
            <a:ext cx="5907176" cy="2536826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  <p:sldLayoutId id="2147483670" r:id="rId4"/>
    <p:sldLayoutId id="2147483651" r:id="rId5"/>
    <p:sldLayoutId id="2147483671" r:id="rId6"/>
    <p:sldLayoutId id="2147483672" r:id="rId7"/>
    <p:sldLayoutId id="2147483673" r:id="rId8"/>
    <p:sldLayoutId id="2147483664" r:id="rId9"/>
    <p:sldLayoutId id="2147483674" r:id="rId10"/>
    <p:sldLayoutId id="2147483653" r:id="rId11"/>
    <p:sldLayoutId id="2147483667" r:id="rId12"/>
    <p:sldLayoutId id="214748366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1918" y="3329790"/>
            <a:ext cx="4941771" cy="3200400"/>
          </a:xfrm>
        </p:spPr>
        <p:txBody>
          <a:bodyPr anchor="ctr"/>
          <a:lstStyle/>
          <a:p>
            <a:pPr algn="ctr"/>
            <a:r>
              <a:rPr lang="en-US" dirty="0"/>
              <a:t>FLSA </a:t>
            </a:r>
            <a:br>
              <a:rPr lang="en-US" dirty="0"/>
            </a:br>
            <a:r>
              <a:rPr lang="en-US" dirty="0"/>
              <a:t>Overtime rule changes </a:t>
            </a:r>
            <a:br>
              <a:rPr lang="en-US" dirty="0"/>
            </a:br>
            <a:r>
              <a:rPr lang="en-US" dirty="0"/>
              <a:t>2024</a:t>
            </a:r>
          </a:p>
        </p:txBody>
      </p:sp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46DA75CE-6F2C-E329-9CE9-FC37EA0CF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7924" y="1474203"/>
            <a:ext cx="2512074" cy="19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1EDE-5423-435C-B149-87AB1BC2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management</a:t>
            </a:r>
            <a:br>
              <a:rPr lang="en-US" dirty="0"/>
            </a:br>
            <a:r>
              <a:rPr lang="en-US" dirty="0"/>
              <a:t>non-exempt employees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64C29E-DF30-4DC6-AB95-2016F9A703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All hours over 40 in the workweek are eligible for 1.5 times salary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All hours over 37.5 in the workweek are eligible for 1.0 times salary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The current MURC work week is Sunday-Saturday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Employee can’t voluntarily opt-out of getting overtime compensation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Will discipline repeat offenders who work overtime without approval after receiving notification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Managers are responsible to ensure employees are working as directed &amp; reporting time properly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012C74AB-AFBB-6187-5A9A-DEB04E28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4C89C-2240-048E-EFE1-722B11DDC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</a:t>
            </a:r>
            <a:br>
              <a:rPr lang="en-US" dirty="0"/>
            </a:br>
            <a:r>
              <a:rPr lang="en-US" dirty="0"/>
              <a:t>non-exempt employees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BD1E7-B3CE-BA5E-3327-DC2C5683DB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0" dirty="0"/>
              <a:t>Employees who travel during the workday must be paid</a:t>
            </a:r>
          </a:p>
          <a:p>
            <a:r>
              <a:rPr lang="en-US" b="0" dirty="0"/>
              <a:t>Employees must be paid for time spent working regardless of location or time of day. Includes after hours work from home/hotel (emails/texts/calls)</a:t>
            </a:r>
          </a:p>
          <a:p>
            <a:r>
              <a:rPr lang="en-US" dirty="0">
                <a:solidFill>
                  <a:srgbClr val="00B050"/>
                </a:solidFill>
              </a:rPr>
              <a:t>NOT PAID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Regular travel to and from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“Downtime” while away from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Time spent as a “common carrier” passenger after working hours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08B413-F865-8D67-9112-22BDA49E2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 descr="A green and white logo&#10;&#10;Description automatically generated">
            <a:extLst>
              <a:ext uri="{FF2B5EF4-FFF2-40B4-BE49-F238E27FC236}">
                <a16:creationId xmlns:a16="http://schemas.microsoft.com/office/drawing/2014/main" id="{C6815978-03A5-0ADA-D91C-B96120F76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46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79" y="914398"/>
            <a:ext cx="2895600" cy="1136468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Objectives &amp;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828" y="1354183"/>
            <a:ext cx="2895600" cy="2197017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FLSA CHANGES 2024</a:t>
            </a:r>
          </a:p>
          <a:p>
            <a:r>
              <a:rPr lang="en-US" dirty="0"/>
              <a:t>MURC PLAN OF ACTION</a:t>
            </a:r>
          </a:p>
          <a:p>
            <a:r>
              <a:rPr lang="en-US" dirty="0"/>
              <a:t>PENALTIES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02A8827-B1A1-2D2F-D6DD-E886B886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A green and white logo&#10;&#10;Description automatically generated">
            <a:extLst>
              <a:ext uri="{FF2B5EF4-FFF2-40B4-BE49-F238E27FC236}">
                <a16:creationId xmlns:a16="http://schemas.microsoft.com/office/drawing/2014/main" id="{BE4575ED-CC85-9A1D-5C5E-EB173559F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98" y="5231396"/>
            <a:ext cx="1473557" cy="112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/>
          <a:lstStyle/>
          <a:p>
            <a:r>
              <a:rPr lang="en-US" dirty="0"/>
              <a:t>FAIR LABOR STANDARDS ACT (FLSA)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FLSA – First enacted in 1938, established tests that must be met in order for an employee to be exempt from overtime pay eligibility</a:t>
            </a:r>
          </a:p>
          <a:p>
            <a:pPr lvl="1"/>
            <a:r>
              <a:rPr lang="en-US" dirty="0"/>
              <a:t>Tests/rules for classifying covered employees as “exempt” or “nonexempt”</a:t>
            </a:r>
          </a:p>
          <a:p>
            <a:pPr lvl="1"/>
            <a:r>
              <a:rPr lang="en-US" dirty="0"/>
              <a:t>Required overtime compensation to nonexempt employees for all hours over 40 in a workweek</a:t>
            </a:r>
          </a:p>
          <a:p>
            <a:pPr lvl="2"/>
            <a:r>
              <a:rPr lang="en-US" dirty="0"/>
              <a:t>1.5 times regular pay rate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CE635A2-70B8-3EAB-6A18-952B02EB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green and white logo&#10;&#10;Description automatically generated">
            <a:extLst>
              <a:ext uri="{FF2B5EF4-FFF2-40B4-BE49-F238E27FC236}">
                <a16:creationId xmlns:a16="http://schemas.microsoft.com/office/drawing/2014/main" id="{0E1BD546-A2AD-D942-F180-24D180E7F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E2E6A-35EC-1B8E-0FD7-8C67870AC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2024 OVERTIME CHANGES?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5B170-9D16-70AD-9FA6-A48FA18B5E1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Raised minimum salary required for employee to be classified as exempt from overtime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Raising the “standard salary level” from the currently enforced level of $684 per week to $1128 per week (equivalent to $58,656 per year for full-year work)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Raising the total annual compensation requirement for “highly compensated employees” from the currently enforced level of $107,432 per year to $151,168</a:t>
            </a:r>
          </a:p>
          <a:p>
            <a:pPr algn="r"/>
            <a:r>
              <a:rPr lang="en-US" dirty="0"/>
              <a:t>The final rule is effective on July 1, 2024 and January 1,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green and white logo&#10;&#10;Description automatically generated">
            <a:extLst>
              <a:ext uri="{FF2B5EF4-FFF2-40B4-BE49-F238E27FC236}">
                <a16:creationId xmlns:a16="http://schemas.microsoft.com/office/drawing/2014/main" id="{A958C979-44DB-F9AC-8CCE-99C660589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8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D9B3-B64F-656A-0D99-161A6C0F5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this change impact murc?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536BD54-EFA1-25A2-9F04-4F22C36E2A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Increased salary/non-exempt employees (maintain benefits eligibility but are eligible for overtime pay)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Supervisors/PIs will have to manage overtime more closely. Overtime will need to be approved and budgeted in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Employees converted from salary/exempt to salary/non-exempt will have to be paid for all hours worked over 40 in the work week.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Checking email and doing work outside of the normal work schedule will change the way these converted employees accomplish the “day to day” work after July 1, 2024</a:t>
            </a:r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AA0ACADD-CC4E-851C-DA07-C22DB97FA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9683B23A-E192-72D6-5BE3-8A420E152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2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this change impact murc?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933700" y="2470002"/>
            <a:ext cx="2779123" cy="958998"/>
          </a:xfrm>
          <a:solidFill>
            <a:schemeClr val="tx1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Converted employees are now eligible for overtime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8A7402C-6EB1-D1BE-73D0-1C97EB91768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567369" y="2470002"/>
            <a:ext cx="2820472" cy="958998"/>
          </a:xfrm>
          <a:solidFill>
            <a:schemeClr val="tx1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Overtime pay for over 40 hours worked per week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87F08D6-2CA7-4A5A-BE34-07113DCA5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0" y="876300"/>
            <a:ext cx="5246255" cy="1709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2A7D1A3-8B6D-8F89-85BF-0445DEF47E48}"/>
              </a:ext>
            </a:extLst>
          </p:cNvPr>
          <p:cNvSpPr txBox="1"/>
          <p:nvPr/>
        </p:nvSpPr>
        <p:spPr>
          <a:xfrm>
            <a:off x="2933699" y="3814354"/>
            <a:ext cx="2779123" cy="1477328"/>
          </a:xfrm>
          <a:prstGeom prst="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Converted employees must accurately track hours worked on Salary/Non-Exempt timesheet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88B7FD-DF65-FBE8-EA52-3694A21290EB}"/>
              </a:ext>
            </a:extLst>
          </p:cNvPr>
          <p:cNvSpPr txBox="1"/>
          <p:nvPr/>
        </p:nvSpPr>
        <p:spPr>
          <a:xfrm>
            <a:off x="6567368" y="3814354"/>
            <a:ext cx="3535680" cy="1477328"/>
          </a:xfrm>
          <a:prstGeom prst="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Managers will have to monitor and approve overtime in advance; documentation for overtime must be included with timesheet when applicable</a:t>
            </a:r>
          </a:p>
        </p:txBody>
      </p:sp>
      <p:pic>
        <p:nvPicPr>
          <p:cNvPr id="13" name="Picture 12" descr="A green and white logo&#10;&#10;Description automatically generated">
            <a:extLst>
              <a:ext uri="{FF2B5EF4-FFF2-40B4-BE49-F238E27FC236}">
                <a16:creationId xmlns:a16="http://schemas.microsoft.com/office/drawing/2014/main" id="{2806E2A7-16B7-AF97-3AB6-A3BE599F8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21055C-5E33-5D21-2A6E-21827FA88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an employee maintain an exempt classification?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87B122-1579-FDB8-443B-F05E622163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In order for current exempt employees to maintain an exemption status, they must meet both the “salary” and “duties” test.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Duties Test – the employee’s job duties must primarily involve executive, administrative, professional, computer, or outside sales duties (also known as “EAP” or “white collar” duties)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Salary Basis/Level Test – the employee must be paid a predetermined and fixed salary that is not subject to reduction because of variations in the quality or quantity of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Under the “salary” test, the employee must be paid $58,656 or more annually</a:t>
            </a: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4B0ADB-527F-A58C-9372-D8502ED6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E950A9D6-8298-7B21-F595-09EE0985B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64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09140014-73D5-419B-8867-972BB18D5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Plan of action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3D8731E-4977-402E-8BFD-895B4D0544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Provide supervisors/PIs/ Department Contacts with a list of all impacted employees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Convert all salary/exempt jobs paid under $58,656 to salary/non-exempt effective 7/1/2024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/>
              <a:t>Notify employees and supervisors of exemption changes and send the appliable “Salary/Non-Exempt” timesheet to affected employees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96FFDC-ADE8-4009-A466-A8178725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 descr="A green and white logo&#10;&#10;Description automatically generated">
            <a:extLst>
              <a:ext uri="{FF2B5EF4-FFF2-40B4-BE49-F238E27FC236}">
                <a16:creationId xmlns:a16="http://schemas.microsoft.com/office/drawing/2014/main" id="{70A26628-349B-7837-42C4-152D8ED3A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77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E5FEE2D-79E5-4C1D-8BF7-EE619CA70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Plan of action… continued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32B776-E386-1CF9-CC8F-2D2FF3EA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E601-F1CF-BE82-11F0-B85EA643C8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INCREASE </a:t>
            </a:r>
            <a:r>
              <a:rPr lang="en-US" dirty="0"/>
              <a:t>employee salary to $58,656 to avoid higher cost due to the inability to avoid overtime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LIMIT</a:t>
            </a:r>
            <a:r>
              <a:rPr lang="en-US" dirty="0"/>
              <a:t> employee to working 37.5 hours per week and/or paying some overtime; annual salary remains under $58,656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MANAGE</a:t>
            </a:r>
            <a:r>
              <a:rPr lang="en-US" dirty="0"/>
              <a:t> – departments must manage overtime and it must be approved in advance with documentation included with monthly timesheet</a:t>
            </a:r>
          </a:p>
        </p:txBody>
      </p:sp>
      <p:pic>
        <p:nvPicPr>
          <p:cNvPr id="6" name="Picture 5" descr="A green and white logo&#10;&#10;Description automatically generated">
            <a:extLst>
              <a:ext uri="{FF2B5EF4-FFF2-40B4-BE49-F238E27FC236}">
                <a16:creationId xmlns:a16="http://schemas.microsoft.com/office/drawing/2014/main" id="{A861491B-0A9F-6BCE-4D86-6B33B05F7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5" y="5596945"/>
            <a:ext cx="1355249" cy="10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2178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ustom" id="{F85C13B5-8B75-4CB8-BA5E-9CAC0747196D}" vid="{617487EE-AB70-4C55-8A81-E6744CC4A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168DCE-134F-4610-A6AA-88CEBE8D71D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CABF691C-888B-4061-8A6F-D5CE84A025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DE3176-A15D-46A3-BDDB-64A0D7363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68</TotalTime>
  <Words>733</Words>
  <Application>Microsoft Office PowerPoint</Application>
  <PresentationFormat>Widescreen</PresentationFormat>
  <Paragraphs>76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Tenorite</vt:lpstr>
      <vt:lpstr>Custom</vt:lpstr>
      <vt:lpstr>FLSA  Overtime rule changes  2024</vt:lpstr>
      <vt:lpstr>   Objectives &amp; key points</vt:lpstr>
      <vt:lpstr>FAIR LABOR STANDARDS ACT (FLSA)</vt:lpstr>
      <vt:lpstr>WHAT ARE THE 2024 OVERTIME CHANGES?</vt:lpstr>
      <vt:lpstr>How does this change impact murc?</vt:lpstr>
      <vt:lpstr>How does this change impact murc?</vt:lpstr>
      <vt:lpstr>Can an employee maintain an exempt classification?</vt:lpstr>
      <vt:lpstr>Plan of action</vt:lpstr>
      <vt:lpstr>Plan of action… continued</vt:lpstr>
      <vt:lpstr>Time management non-exempt employees</vt:lpstr>
      <vt:lpstr>Travel non-exempt employees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FLSA  Overtime rule changes  2024</dc:title>
  <dc:creator>Kent, Coria</dc:creator>
  <cp:lastModifiedBy>Kent, Coria</cp:lastModifiedBy>
  <cp:revision>1</cp:revision>
  <dcterms:created xsi:type="dcterms:W3CDTF">2024-06-26T19:01:44Z</dcterms:created>
  <dcterms:modified xsi:type="dcterms:W3CDTF">2024-06-26T20:10:22Z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